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01" r:id="rId2"/>
    <p:sldId id="302" r:id="rId3"/>
    <p:sldId id="304" r:id="rId4"/>
    <p:sldId id="303" r:id="rId5"/>
    <p:sldId id="309" r:id="rId6"/>
    <p:sldId id="305" r:id="rId7"/>
    <p:sldId id="307" r:id="rId8"/>
    <p:sldId id="308" r:id="rId9"/>
    <p:sldId id="310" r:id="rId10"/>
    <p:sldId id="311" r:id="rId11"/>
    <p:sldId id="29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93479E5-C063-6540-B6BC-B13C53353630}">
          <p14:sldIdLst>
            <p14:sldId id="301"/>
            <p14:sldId id="302"/>
            <p14:sldId id="304"/>
            <p14:sldId id="303"/>
            <p14:sldId id="309"/>
            <p14:sldId id="305"/>
            <p14:sldId id="307"/>
            <p14:sldId id="308"/>
            <p14:sldId id="310"/>
            <p14:sldId id="311"/>
            <p14:sldId id="29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1A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53" autoAdjust="0"/>
    <p:restoredTop sz="89603" autoAdjust="0"/>
  </p:normalViewPr>
  <p:slideViewPr>
    <p:cSldViewPr snapToGrid="0" snapToObjects="1">
      <p:cViewPr varScale="1">
        <p:scale>
          <a:sx n="93" d="100"/>
          <a:sy n="93" d="100"/>
        </p:scale>
        <p:origin x="-1240" y="-112"/>
      </p:cViewPr>
      <p:guideLst>
        <p:guide orient="horz" pos="4149"/>
        <p:guide pos="5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5" d="100"/>
        <a:sy n="14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276562-8AC6-C243-B9EB-B742102B7414}" type="datetime1">
              <a:rPr lang="en-US" smtClean="0"/>
              <a:t>11/19/12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BBE916-1AB0-1546-87C0-F88D62EF1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040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70E369-3DE9-9B45-A953-34D7CAE17A63}" type="datetime1">
              <a:rPr lang="en-US" smtClean="0"/>
              <a:t>11/19/12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4BB896-388B-C44B-938B-474CEE7FD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7400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Time-stamped data with measurements, mostly </a:t>
            </a:r>
            <a:r>
              <a:rPr lang="en-US" baseline="0" dirty="0" err="1" smtClean="0"/>
              <a:t>MatLab</a:t>
            </a:r>
            <a:endParaRPr lang="en-US" baseline="0" dirty="0" smtClean="0"/>
          </a:p>
          <a:p>
            <a:r>
              <a:rPr lang="en-US" baseline="0" dirty="0" err="1" smtClean="0"/>
              <a:t>MoTech</a:t>
            </a:r>
            <a:r>
              <a:rPr lang="en-US" baseline="0" dirty="0" smtClean="0"/>
              <a:t> allows syncing with the video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4BB896-388B-C44B-938B-474CEE7FD5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54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May 2012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One race, one car would be a data set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Sample preliminary data sets from vintage race cars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4BB896-388B-C44B-938B-474CEE7FD5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47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4BB896-388B-C44B-938B-474CEE7FD5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564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you have data issues, we want to hear from you!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4BB896-388B-C44B-938B-474CEE7FD5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677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588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634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37139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7139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621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78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497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243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9906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9906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44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389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29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981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36981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53186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972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822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83493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3333"/>
            <a:ext cx="8229600" cy="4432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C22720-1215-7E46-8D0C-F32AFE75389E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41F543-E432-B743-BD34-945839A1C133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0" y="0"/>
            <a:ext cx="9169400" cy="323850"/>
            <a:chOff x="-12700" y="-323850"/>
            <a:chExt cx="9169400" cy="323850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00"/>
            <a:stretch>
              <a:fillRect/>
            </a:stretch>
          </p:blipFill>
          <p:spPr bwMode="auto">
            <a:xfrm>
              <a:off x="-12700" y="-323850"/>
              <a:ext cx="9169400" cy="32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38100" y="-298450"/>
              <a:ext cx="3358522" cy="273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640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Pilot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95395"/>
            <a:ext cx="8229600" cy="4432830"/>
          </a:xfrm>
        </p:spPr>
        <p:txBody>
          <a:bodyPr/>
          <a:lstStyle/>
          <a:p>
            <a:r>
              <a:rPr lang="en-US" dirty="0" smtClean="0"/>
              <a:t>Partnerships with Stanford researchers</a:t>
            </a:r>
          </a:p>
          <a:p>
            <a:r>
              <a:rPr lang="en-US" dirty="0" smtClean="0"/>
              <a:t>Develop methods for data preservation, sharing, and discovery</a:t>
            </a:r>
          </a:p>
          <a:p>
            <a:pPr>
              <a:spcAft>
                <a:spcPts val="1200"/>
              </a:spcAft>
            </a:pPr>
            <a:r>
              <a:rPr lang="en-US" dirty="0"/>
              <a:t>Real-world data 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>
                <a:ea typeface="Wingdings"/>
                <a:cs typeface="Wingdings"/>
                <a:sym typeface="Wingdings"/>
              </a:rPr>
              <a:t> real-word data issues</a:t>
            </a:r>
          </a:p>
          <a:p>
            <a:pPr>
              <a:spcAft>
                <a:spcPts val="1200"/>
              </a:spcAft>
            </a:pPr>
            <a:r>
              <a:rPr lang="en-US" dirty="0">
                <a:ea typeface="Wingdings"/>
                <a:cs typeface="Wingdings"/>
                <a:sym typeface="Wingdings"/>
              </a:rPr>
              <a:t>Assess user needs</a:t>
            </a:r>
            <a:r>
              <a:rPr lang="en-US" dirty="0"/>
              <a:t> 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dirty="0">
                <a:ea typeface="Wingdings"/>
                <a:cs typeface="Wingdings"/>
                <a:sym typeface="Wingdings"/>
              </a:rPr>
              <a:t> services &amp; </a:t>
            </a:r>
            <a:r>
              <a:rPr lang="en-US" dirty="0" smtClean="0">
                <a:ea typeface="Wingdings"/>
                <a:cs typeface="Wingdings"/>
                <a:sym typeface="Wingdings"/>
              </a:rPr>
              <a:t>resources</a:t>
            </a:r>
          </a:p>
          <a:p>
            <a:pPr>
              <a:spcAft>
                <a:spcPts val="1200"/>
              </a:spcAft>
            </a:pPr>
            <a:r>
              <a:rPr lang="en-US" dirty="0" smtClean="0">
                <a:ea typeface="Wingdings"/>
                <a:cs typeface="Wingdings"/>
                <a:sym typeface="Wingdings"/>
              </a:rPr>
              <a:t>Researcher receives PURL(s) to share data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277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the Queue…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43505"/>
            <a:ext cx="8229600" cy="443283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SDR Project 3: </a:t>
            </a:r>
          </a:p>
          <a:p>
            <a:pPr lvl="1"/>
            <a:r>
              <a:rPr lang="en-US" dirty="0" smtClean="0"/>
              <a:t>Gretchen Daily, Natural Capital Project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orking to develop a scientific basis for managing Earth’s life-support systems</a:t>
            </a:r>
          </a:p>
          <a:p>
            <a:r>
              <a:rPr lang="en-US" dirty="0" smtClean="0"/>
              <a:t>SDR Project 4: </a:t>
            </a:r>
          </a:p>
          <a:p>
            <a:pPr lvl="1"/>
            <a:r>
              <a:rPr lang="en-US" dirty="0" smtClean="0"/>
              <a:t>Mark Musen, Director of the Center for Biomedical Informatics Research, Chair of C-LIB</a:t>
            </a:r>
          </a:p>
          <a:p>
            <a:pPr lvl="1"/>
            <a:r>
              <a:rPr lang="en-US" dirty="0" smtClean="0"/>
              <a:t>Components for building knowledge-based systems, controlled terminologies and ontologies, and technology for the Semantic Web</a:t>
            </a:r>
          </a:p>
          <a:p>
            <a:r>
              <a:rPr lang="en-US" dirty="0" smtClean="0"/>
              <a:t>SDR Projects 5+:</a:t>
            </a:r>
          </a:p>
          <a:p>
            <a:pPr lvl="1"/>
            <a:r>
              <a:rPr lang="en-US" dirty="0" smtClean="0"/>
              <a:t>Social Science?</a:t>
            </a:r>
          </a:p>
          <a:p>
            <a:pPr lvl="1"/>
            <a:r>
              <a:rPr lang="en-US" smtClean="0"/>
              <a:t>Geoscience?</a:t>
            </a:r>
            <a:endParaRPr lang="en-US" dirty="0" smtClean="0"/>
          </a:p>
          <a:p>
            <a:pPr lvl="1"/>
            <a:r>
              <a:rPr lang="en-US" dirty="0" smtClean="0"/>
              <a:t>Chemistry?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778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20073" y="2130425"/>
            <a:ext cx="8569677" cy="1470025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811A20"/>
                </a:solidFill>
              </a:rPr>
              <a:t>ask-data-</a:t>
            </a:r>
            <a:r>
              <a:rPr lang="en-US" b="1" dirty="0" smtClean="0">
                <a:solidFill>
                  <a:srgbClr val="811A20"/>
                </a:solidFill>
              </a:rPr>
              <a:t>services</a:t>
            </a:r>
            <a:br>
              <a:rPr lang="en-US" b="1" dirty="0" smtClean="0">
                <a:solidFill>
                  <a:srgbClr val="811A20"/>
                </a:solidFill>
              </a:rPr>
            </a:br>
            <a:r>
              <a:rPr lang="en-US" b="1" dirty="0" smtClean="0">
                <a:solidFill>
                  <a:srgbClr val="811A20"/>
                </a:solidFill>
              </a:rPr>
              <a:t>@</a:t>
            </a:r>
            <a:r>
              <a:rPr lang="en-US" b="1" dirty="0">
                <a:solidFill>
                  <a:srgbClr val="811A20"/>
                </a:solidFill>
              </a:rPr>
              <a:t>lists.stanford.edu</a:t>
            </a:r>
          </a:p>
        </p:txBody>
      </p:sp>
    </p:spTree>
    <p:extLst>
      <p:ext uri="{BB962C8B-B14F-4D97-AF65-F5344CB8AC3E}">
        <p14:creationId xmlns:p14="http://schemas.microsoft.com/office/powerpoint/2010/main" val="3592146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SDR Project 0: David Donoho,</a:t>
            </a:r>
            <a:br>
              <a:rPr lang="en-US" dirty="0" smtClean="0"/>
            </a:br>
            <a:r>
              <a:rPr lang="en-US" dirty="0"/>
              <a:t>Statistics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85773"/>
            <a:ext cx="8229600" cy="4432830"/>
          </a:xfrm>
        </p:spPr>
        <p:txBody>
          <a:bodyPr/>
          <a:lstStyle/>
          <a:p>
            <a:r>
              <a:rPr lang="en-US" dirty="0" smtClean="0"/>
              <a:t>Found SDR based on a Google search</a:t>
            </a:r>
          </a:p>
          <a:p>
            <a:r>
              <a:rPr lang="en-US" dirty="0" smtClean="0"/>
              <a:t>Paper in Proceedings of the National Academy of Sciences (PNAS) beginning of 2013</a:t>
            </a:r>
          </a:p>
          <a:p>
            <a:r>
              <a:rPr lang="en-US" dirty="0" smtClean="0"/>
              <a:t>One .csv file, descriptive metadata in a readme.txt file, and a code file</a:t>
            </a:r>
          </a:p>
          <a:p>
            <a:r>
              <a:rPr lang="en-US" dirty="0" smtClean="0"/>
              <a:t>PURL required immediately for galley proof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330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Donoho Test PURL</a:t>
            </a:r>
            <a:endParaRPr lang="en-US" dirty="0"/>
          </a:p>
        </p:txBody>
      </p:sp>
      <p:pic>
        <p:nvPicPr>
          <p:cNvPr id="4" name="Content Placeholder 3" descr="DonohoTestPURL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399" b="-12399"/>
          <a:stretch>
            <a:fillRect/>
          </a:stretch>
        </p:blipFill>
        <p:spPr>
          <a:xfrm>
            <a:off x="457200" y="1249382"/>
            <a:ext cx="8229600" cy="4432830"/>
          </a:xfrm>
        </p:spPr>
      </p:pic>
    </p:spTree>
    <p:extLst>
      <p:ext uri="{BB962C8B-B14F-4D97-AF65-F5344CB8AC3E}">
        <p14:creationId xmlns:p14="http://schemas.microsoft.com/office/powerpoint/2010/main" val="6056581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SDR Project 1: </a:t>
            </a:r>
            <a:r>
              <a:rPr lang="en-US" dirty="0"/>
              <a:t>Chris </a:t>
            </a:r>
            <a:r>
              <a:rPr lang="en-US" dirty="0" smtClean="0"/>
              <a:t>Gerdes,</a:t>
            </a:r>
            <a:br>
              <a:rPr lang="en-US" dirty="0" smtClean="0"/>
            </a:br>
            <a:r>
              <a:rPr lang="en-US" dirty="0" smtClean="0"/>
              <a:t>Mechanical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3883"/>
            <a:ext cx="8229600" cy="443283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Development of driver assistance systems: instrumenting car </a:t>
            </a:r>
            <a:r>
              <a:rPr lang="en-US" dirty="0"/>
              <a:t>and </a:t>
            </a:r>
            <a:r>
              <a:rPr lang="en-US" dirty="0" smtClean="0"/>
              <a:t>driver </a:t>
            </a:r>
            <a:r>
              <a:rPr lang="en-US" dirty="0"/>
              <a:t>simultaneously</a:t>
            </a:r>
          </a:p>
          <a:p>
            <a:pPr lvl="1"/>
            <a:r>
              <a:rPr lang="en-US" dirty="0" smtClean="0"/>
              <a:t>Where the car is &gt; </a:t>
            </a:r>
            <a:r>
              <a:rPr lang="en-US" dirty="0" smtClean="0">
                <a:solidFill>
                  <a:srgbClr val="811A20"/>
                </a:solidFill>
              </a:rPr>
              <a:t>GPS</a:t>
            </a:r>
          </a:p>
          <a:p>
            <a:pPr lvl="1"/>
            <a:r>
              <a:rPr lang="en-US" dirty="0" smtClean="0"/>
              <a:t>What the car is doing: engine, suspension, etc.</a:t>
            </a:r>
          </a:p>
          <a:p>
            <a:pPr lvl="1"/>
            <a:r>
              <a:rPr lang="en-US" dirty="0" smtClean="0"/>
              <a:t>What the driver is doing: brake, throttle, clutch, steering</a:t>
            </a:r>
          </a:p>
          <a:p>
            <a:pPr lvl="1"/>
            <a:r>
              <a:rPr lang="en-US" dirty="0" smtClean="0"/>
              <a:t>Driver physiology: heart rate, respiratory rate, brain wave data</a:t>
            </a:r>
          </a:p>
          <a:p>
            <a:pPr lvl="1"/>
            <a:r>
              <a:rPr lang="en-US" dirty="0" smtClean="0"/>
              <a:t>Cameras recording the event &gt; </a:t>
            </a:r>
            <a:r>
              <a:rPr lang="en-US" dirty="0" smtClean="0">
                <a:solidFill>
                  <a:srgbClr val="811A20"/>
                </a:solidFill>
              </a:rPr>
              <a:t>VIDEO</a:t>
            </a:r>
          </a:p>
          <a:p>
            <a:pPr lvl="1"/>
            <a:r>
              <a:rPr lang="en-US" dirty="0" smtClean="0"/>
              <a:t>Driver post-race interviews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780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Chris Gerdes TED</a:t>
            </a:r>
            <a:r>
              <a:rPr lang="en-US" baseline="30000" dirty="0" smtClean="0"/>
              <a:t>x</a:t>
            </a:r>
            <a:r>
              <a:rPr lang="en-US" dirty="0" smtClean="0"/>
              <a:t>Stanford Talk</a:t>
            </a:r>
            <a:endParaRPr lang="en-US" dirty="0"/>
          </a:p>
        </p:txBody>
      </p:sp>
      <p:pic>
        <p:nvPicPr>
          <p:cNvPr id="4" name="Gerdes2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t="2126" b="2126"/>
          <a:stretch>
            <a:fillRect/>
          </a:stretch>
        </p:blipFill>
        <p:spPr>
          <a:xfrm>
            <a:off x="631825" y="1828570"/>
            <a:ext cx="7880350" cy="4432300"/>
          </a:xfrm>
        </p:spPr>
      </p:pic>
    </p:spTree>
    <p:extLst>
      <p:ext uri="{BB962C8B-B14F-4D97-AF65-F5344CB8AC3E}">
        <p14:creationId xmlns:p14="http://schemas.microsoft.com/office/powerpoint/2010/main" val="3217736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Stanford REVS</a:t>
            </a:r>
            <a:endParaRPr lang="en-US" dirty="0"/>
          </a:p>
        </p:txBody>
      </p:sp>
      <p:pic>
        <p:nvPicPr>
          <p:cNvPr id="4" name="Content Placeholder 3" descr="REVS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689" r="-186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27648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SDR Project 2: </a:t>
            </a:r>
            <a:r>
              <a:rPr lang="en-US" dirty="0"/>
              <a:t>Miriam </a:t>
            </a:r>
            <a:r>
              <a:rPr lang="en-US" dirty="0" smtClean="0"/>
              <a:t>Goodman, Molecular &amp; Cellular Physiology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9095" y="2289894"/>
            <a:ext cx="8229600" cy="2222773"/>
          </a:xfrm>
        </p:spPr>
        <p:txBody>
          <a:bodyPr>
            <a:normAutofit/>
          </a:bodyPr>
          <a:lstStyle/>
          <a:p>
            <a:r>
              <a:rPr lang="en-US" dirty="0" smtClean="0"/>
              <a:t>Sense of touch in </a:t>
            </a:r>
            <a:r>
              <a:rPr lang="en-US" i="1" dirty="0" smtClean="0"/>
              <a:t>C. elegans</a:t>
            </a:r>
            <a:r>
              <a:rPr lang="en-US" i="1" dirty="0"/>
              <a:t> </a:t>
            </a:r>
            <a:endParaRPr lang="en-US" i="1" dirty="0" smtClean="0"/>
          </a:p>
          <a:p>
            <a:r>
              <a:rPr lang="en-US" dirty="0" smtClean="0"/>
              <a:t>Electron micrographs are </a:t>
            </a:r>
            <a:br>
              <a:rPr lang="en-US" dirty="0" smtClean="0"/>
            </a:br>
            <a:r>
              <a:rPr lang="en-US" dirty="0" smtClean="0"/>
              <a:t>knowledge-rich, storage-</a:t>
            </a:r>
            <a:br>
              <a:rPr lang="en-US" dirty="0" smtClean="0"/>
            </a:br>
            <a:r>
              <a:rPr lang="en-US" dirty="0" smtClean="0"/>
              <a:t>intensive, and hard for people to access</a:t>
            </a:r>
          </a:p>
        </p:txBody>
      </p:sp>
      <p:pic>
        <p:nvPicPr>
          <p:cNvPr id="5" name="Picture 4" descr="GoodmanArtic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77" y="4611993"/>
            <a:ext cx="4650772" cy="1950134"/>
          </a:xfrm>
          <a:prstGeom prst="rect">
            <a:avLst/>
          </a:prstGeom>
          <a:ln w="28575" cmpd="sng">
            <a:solidFill>
              <a:srgbClr val="811A20"/>
            </a:solidFill>
          </a:ln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5757238" y="4685868"/>
            <a:ext cx="3179714" cy="18858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Many more questions could be asked of these images by others</a:t>
            </a:r>
            <a:endParaRPr lang="en-US" sz="2800" dirty="0"/>
          </a:p>
        </p:txBody>
      </p:sp>
      <p:pic>
        <p:nvPicPr>
          <p:cNvPr id="7" name="Picture 6" descr="Celegan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458" y="1804364"/>
            <a:ext cx="2058992" cy="206818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16200000">
            <a:off x="7340230" y="2758123"/>
            <a:ext cx="20589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smtClean="0"/>
              <a:t>Jürgen Berger &amp; Ralph Sommer, </a:t>
            </a:r>
          </a:p>
          <a:p>
            <a:r>
              <a:rPr lang="en-US" sz="700" dirty="0" smtClean="0"/>
              <a:t>Max Planck Institute for Developmental Biology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074344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383492"/>
            <a:ext cx="8229600" cy="1327911"/>
          </a:xfrm>
        </p:spPr>
        <p:txBody>
          <a:bodyPr>
            <a:noAutofit/>
          </a:bodyPr>
          <a:lstStyle/>
          <a:p>
            <a:r>
              <a:rPr lang="en-US" sz="4000" dirty="0" smtClean="0"/>
              <a:t>Electron Micrographs of </a:t>
            </a:r>
            <a:r>
              <a:rPr lang="en-US" sz="4000" i="1" dirty="0" smtClean="0"/>
              <a:t>C. </a:t>
            </a:r>
            <a:r>
              <a:rPr lang="cs-CZ" sz="4000" i="1" dirty="0" smtClean="0"/>
              <a:t>elegans</a:t>
            </a:r>
            <a:r>
              <a:rPr lang="en-US" sz="4000" i="1" dirty="0" smtClean="0"/>
              <a:t> </a:t>
            </a:r>
            <a:r>
              <a:rPr lang="en-US" sz="4000" dirty="0" smtClean="0"/>
              <a:t>cross sections</a:t>
            </a:r>
            <a:endParaRPr lang="en-GB" sz="4000" b="1" dirty="0">
              <a:latin typeface="Arial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6003491"/>
            <a:ext cx="1879600" cy="341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52614"/>
            <a:ext cx="7998897" cy="3578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4730839" y="6217010"/>
            <a:ext cx="3725258" cy="255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5pPr>
            <a:lvl6pPr marL="15367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6pPr>
            <a:lvl7pPr marL="19939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7pPr>
            <a:lvl8pPr marL="24511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8pPr>
            <a:lvl9pPr marL="29083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9pPr>
          </a:lstStyle>
          <a:p>
            <a:r>
              <a:rPr lang="en-GB" sz="1200" b="1" dirty="0">
                <a:latin typeface="Arial" charset="0"/>
              </a:rPr>
              <a:t>Cueva J G et al. J. Neurosci. 2007;27:14089-14098</a:t>
            </a:r>
          </a:p>
        </p:txBody>
      </p:sp>
      <p:sp>
        <p:nvSpPr>
          <p:cNvPr id="9" name="Text Box 5"/>
          <p:cNvSpPr txBox="1">
            <a:spLocks noChangeArrowheads="1"/>
          </p:cNvSpPr>
          <p:nvPr/>
        </p:nvSpPr>
        <p:spPr bwMode="auto">
          <a:xfrm>
            <a:off x="457200" y="6344804"/>
            <a:ext cx="2161725" cy="255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85725" indent="-85725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5pPr>
            <a:lvl6pPr marL="15367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6pPr>
            <a:lvl7pPr marL="19939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7pPr>
            <a:lvl8pPr marL="24511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8pPr>
            <a:lvl9pPr marL="29083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9pPr>
          </a:lstStyle>
          <a:p>
            <a:r>
              <a:rPr lang="en-GB" sz="1000" dirty="0">
                <a:latin typeface="Arial" charset="0"/>
              </a:rPr>
              <a:t>©2007 by Society for Neuroscience</a:t>
            </a:r>
          </a:p>
        </p:txBody>
      </p:sp>
    </p:spTree>
    <p:extLst>
      <p:ext uri="{BB962C8B-B14F-4D97-AF65-F5344CB8AC3E}">
        <p14:creationId xmlns:p14="http://schemas.microsoft.com/office/powerpoint/2010/main" val="3442148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SDR Project 2: Miriam </a:t>
            </a:r>
            <a:r>
              <a:rPr lang="en-US" dirty="0" smtClean="0"/>
              <a:t>Goodman, Molecular </a:t>
            </a:r>
            <a:r>
              <a:rPr lang="en-US" dirty="0"/>
              <a:t>&amp; Cellular </a:t>
            </a:r>
            <a:r>
              <a:rPr lang="en-US" dirty="0" smtClean="0"/>
              <a:t>Physiology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85773"/>
            <a:ext cx="8229600" cy="4432830"/>
          </a:xfrm>
        </p:spPr>
        <p:txBody>
          <a:bodyPr/>
          <a:lstStyle/>
          <a:p>
            <a:r>
              <a:rPr lang="en-US" dirty="0" smtClean="0"/>
              <a:t>Each image has two versions: raw and tiff + file for slice reconstruction</a:t>
            </a:r>
          </a:p>
          <a:p>
            <a:r>
              <a:rPr lang="en-US" dirty="0" smtClean="0"/>
              <a:t>Each image is about 15 MB</a:t>
            </a:r>
          </a:p>
          <a:p>
            <a:r>
              <a:rPr lang="en-US" dirty="0" smtClean="0"/>
              <a:t>One set of micrographs can contain 150-400 images</a:t>
            </a:r>
          </a:p>
          <a:p>
            <a:r>
              <a:rPr lang="en-US" dirty="0" smtClean="0"/>
              <a:t>At least 6 data sets that we can work with immediately</a:t>
            </a:r>
          </a:p>
          <a:p>
            <a:r>
              <a:rPr lang="en-US" dirty="0" smtClean="0"/>
              <a:t>Need assistance with metadata schema</a:t>
            </a:r>
          </a:p>
        </p:txBody>
      </p:sp>
    </p:spTree>
    <p:extLst>
      <p:ext uri="{BB962C8B-B14F-4D97-AF65-F5344CB8AC3E}">
        <p14:creationId xmlns:p14="http://schemas.microsoft.com/office/powerpoint/2010/main" val="284632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9999</TotalTime>
  <Words>441</Words>
  <Application>Microsoft Macintosh PowerPoint</Application>
  <PresentationFormat>On-screen Show (4:3)</PresentationFormat>
  <Paragraphs>59</Paragraphs>
  <Slides>11</Slides>
  <Notes>4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Data Pilot Projects</vt:lpstr>
      <vt:lpstr>SDR Project 0: David Donoho, Statistics</vt:lpstr>
      <vt:lpstr>Donoho Test PURL</vt:lpstr>
      <vt:lpstr>SDR Project 1: Chris Gerdes, Mechanical Engineering</vt:lpstr>
      <vt:lpstr>Chris Gerdes TEDxStanford Talk</vt:lpstr>
      <vt:lpstr>Stanford REVS</vt:lpstr>
      <vt:lpstr>SDR Project 2: Miriam Goodman, Molecular &amp; Cellular Physiology</vt:lpstr>
      <vt:lpstr>Electron Micrographs of C. elegans cross sections</vt:lpstr>
      <vt:lpstr>SDR Project 2: Miriam Goodman, Molecular &amp; Cellular Physiology</vt:lpstr>
      <vt:lpstr>In the Queue…</vt:lpstr>
      <vt:lpstr>ask-data-services @lists.stanford.edu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 Hodge</dc:creator>
  <cp:lastModifiedBy>Amy Hodge</cp:lastModifiedBy>
  <cp:revision>105</cp:revision>
  <dcterms:created xsi:type="dcterms:W3CDTF">2012-10-29T22:21:42Z</dcterms:created>
  <dcterms:modified xsi:type="dcterms:W3CDTF">2012-11-19T19:26:26Z</dcterms:modified>
</cp:coreProperties>
</file>

<file path=docProps/thumbnail.jpeg>
</file>